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94"/>
  </p:normalViewPr>
  <p:slideViewPr>
    <p:cSldViewPr snapToGrid="0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1695-726B-68A4-791A-87C052C0C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56FF7-D8DA-6B6A-2A6E-D2212A082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79FA4-70A2-13A8-0AE6-B2C5D709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C6F1-15D2-1B3A-F35C-85B28A82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2819-644C-8143-4599-DA817726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6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72DC-9C75-B163-7019-A4F32C50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673CD-1D87-E204-DB1D-10A64BB76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68A4B-BF08-162E-07E4-A2DA9482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21DC-4A4C-0130-DAC3-E5878EBF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004D-9546-5657-7084-CF48A1A1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E35A6-6152-E03C-885C-68D2F6977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EEAA4-32DD-F41D-E781-83CA88F3E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6E0CE-21E6-BD71-2045-2CCF3AAF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D27AE-2A59-AD8C-2A03-FAF8285E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43EA-34A0-09A5-C7D9-6638C88D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AFF9-48C4-DD43-09A4-B3B3BA41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85BD-37BC-536A-61DD-40723C696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225D-FDB4-E442-72F4-5CC15DEE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40A6-F461-1973-8AE5-EAA36B47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5CA4-4373-35E6-3334-5C654340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8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35A-A151-8D70-F63D-6596E8EC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72FC-57CA-F150-ACCB-812FF05E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E0F98-5B84-795B-17BD-F806394E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1D08E-486B-257B-72B4-D3BCF271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69F09-C7AD-19DD-E2A2-80514E6A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4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3848-08E8-5B84-0B06-7CE3AE66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173E-80C8-AA66-6B05-9AC06EAC2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6F66D-51F5-06EA-5BA1-86581A79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3B57C-3D6D-F21F-3C29-5690A75F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02670-BC0D-B0CC-5D3A-DFD2BF5A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F9B30-F5F8-C3B7-9745-77BB969C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5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D308-E845-BADF-5954-D4DC9A5E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944AA-98F3-E4E3-B95F-E1BA7B824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B591C-C5A4-043A-1955-9F247E91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B1381-25DB-EDC1-3273-9F4E5232E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47880-4BF9-8523-F2E3-0B7BC8790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CDFF1-6EE2-A725-527C-65C39AAD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C680F-16A3-D00A-F77C-BB3E716F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F5164-692E-6D76-E83D-F8CD4DDC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4A6C-969E-79BF-9CE0-DAD15C91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EAF64-85BD-67E3-7798-645956DC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8D3DD-8B69-25F6-C1E5-5F77CB34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1CE85-19B7-79AF-57AD-0C014ACC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F07F2-2FD9-F2C8-424F-6CE19BF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6BF89-DB18-3695-D371-DA5A04F9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6BF07-9169-C8A7-6306-893513BF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F673-2A3F-6769-4870-150F2688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80A2-D2F5-646E-9D4D-0525377F3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43526-97EB-3FBA-2D53-C63BFB6E8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7AB3C-9805-4016-5FB8-CBAC9947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723B7-4911-2F36-8623-94584904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41E62-3FA4-2898-FE5F-58DB9874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6C8C-F915-6223-B962-686B4E0F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94483-F0F5-1E14-002E-213ACCF41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19C41-0A5C-8594-7AD5-84452D371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BC594-C1AC-7F8E-077E-604E3ECE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25705-B8E7-55A0-19E1-A47E8A03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A93B7-C37D-057A-4C09-3B5BEB86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9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F21D6-18AB-FA3B-4DC5-C50C91B1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B11CF-D271-FCC0-D2F5-2EAC0F610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D753-46C1-B532-8358-B43400114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849F-7132-3642-AFAC-ED6F8663358E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7220F-FD6F-8460-DE12-DFA14F131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AE77-2740-F460-6918-B01F1882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78079-C553-D443-A16A-E13095AB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0" y="0"/>
            <a:ext cx="85164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Now vs then</a:t>
            </a:r>
            <a:endParaRPr lang="en-US" sz="24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9F2AA-5DE5-AF48-8589-A58999C7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15483" r="7229" b="6421"/>
          <a:stretch/>
        </p:blipFill>
        <p:spPr>
          <a:xfrm rot="16200000">
            <a:off x="7489468" y="550339"/>
            <a:ext cx="3387421" cy="54561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0117D1-43B9-6C5B-3224-BFE9DDCCFFE6}"/>
              </a:ext>
            </a:extLst>
          </p:cNvPr>
          <p:cNvGrpSpPr/>
          <p:nvPr/>
        </p:nvGrpSpPr>
        <p:grpSpPr>
          <a:xfrm>
            <a:off x="547391" y="1305926"/>
            <a:ext cx="5189516" cy="3944994"/>
            <a:chOff x="7002484" y="532003"/>
            <a:chExt cx="5189516" cy="3944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FDB6B69-86CE-A05D-A5E4-EBAFBF3DA053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B318A84-1F00-5208-9EFA-043E8B81E6C4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3B326A72-2C72-9C57-608E-7264889D3D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BD29E0A-3EC6-8CFB-8269-C46A534060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D9536CE-EDA6-773F-61BF-A551ADA29EA7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770E67-01C8-76B7-A768-7829F7A73CFC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76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</cp:revision>
  <dcterms:created xsi:type="dcterms:W3CDTF">2022-11-14T18:24:46Z</dcterms:created>
  <dcterms:modified xsi:type="dcterms:W3CDTF">2022-11-14T18:25:27Z</dcterms:modified>
</cp:coreProperties>
</file>